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5c39bc78c5a44c9"/>
  </p:sldMasterIdLst>
  <p:sldIdLst>
    <p:sldId id="264" r:id="R8489704506b34eb5"/>
    <p:sldId id="265" r:id="Rc76cfb6deba94a74"/>
    <p:sldId id="266" r:id="Rb65310c7d0944630"/>
    <p:sldId id="267" r:id="Rd051ccc9688240f8"/>
    <p:sldId id="268" r:id="R538d35d52f3d4c35"/>
    <p:sldId id="269" r:id="R53c8679c37014e7b"/>
    <p:sldId id="270" r:id="R74fb462d29ed45cb"/>
    <p:sldId id="271" r:id="R26f179024b28421c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5c39bc78c5a44c9" /><Relationship Type="http://schemas.openxmlformats.org/officeDocument/2006/relationships/theme" Target="/ppt/slideMasters/theme/theme2.xml" Id="Raa3f1bb1bd8d458b" /><Relationship Type="http://schemas.openxmlformats.org/officeDocument/2006/relationships/slide" Target="/ppt/slides/slide9.xml" Id="R8489704506b34eb5" /><Relationship Type="http://schemas.openxmlformats.org/officeDocument/2006/relationships/slide" Target="/ppt/slides/slidea.xml" Id="Rc76cfb6deba94a74" /><Relationship Type="http://schemas.openxmlformats.org/officeDocument/2006/relationships/slide" Target="/ppt/slides/slideb.xml" Id="Rb65310c7d0944630" /><Relationship Type="http://schemas.openxmlformats.org/officeDocument/2006/relationships/slide" Target="/ppt/slides/slidec.xml" Id="Rd051ccc9688240f8" /><Relationship Type="http://schemas.openxmlformats.org/officeDocument/2006/relationships/tableStyles" Target="/ppt/tableStyles.xml" Id="R003611bd40be448f" /><Relationship Type="http://schemas.openxmlformats.org/officeDocument/2006/relationships/slide" Target="/ppt/slides/slided.xml" Id="R538d35d52f3d4c35" /><Relationship Type="http://schemas.openxmlformats.org/officeDocument/2006/relationships/slide" Target="/ppt/slides/slidee.xml" Id="R53c8679c37014e7b" /><Relationship Type="http://schemas.openxmlformats.org/officeDocument/2006/relationships/slide" Target="/ppt/slides/slidef.xml" Id="R74fb462d29ed45cb" /><Relationship Type="http://schemas.openxmlformats.org/officeDocument/2006/relationships/slide" Target="/ppt/slides/slide10.xml" Id="R26f179024b28421c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a20896517a248e0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9d41f429b81467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e91d5d3e7b8e4c0b" /><Relationship Type="http://schemas.openxmlformats.org/officeDocument/2006/relationships/slideMaster" Target="/ppt/slideMasters/slideMaster2.xml" Id="Reb6f67e36487491a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1359b90976b443f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e91d5d3e7b8e4c0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64449194dc5b4892" /><Relationship Type="http://schemas.openxmlformats.org/officeDocument/2006/relationships/slideLayout" Target="/ppt/slideLayouts/slideLayout2.xml" Id="R09fa636569ac4b2e" /><Relationship Type="http://schemas.openxmlformats.org/officeDocument/2006/relationships/slideLayout" Target="/ppt/slideLayouts/slideLayout3.xml" Id="R8dce61aaa8f649ee" /><Relationship Type="http://schemas.openxmlformats.org/officeDocument/2006/relationships/slideLayout" Target="/ppt/slideLayouts/slideLayout4.xml" Id="R85bca9918c664826" /><Relationship Type="http://schemas.openxmlformats.org/officeDocument/2006/relationships/slideLayout" Target="/ppt/slideLayouts/slideLayout5.xml" Id="R2461cd418ef04cbd" /><Relationship Type="http://schemas.openxmlformats.org/officeDocument/2006/relationships/image" Target="/ppt/media/image2.bin" Id="Red8ce0397cc546a7" /><Relationship Type="http://schemas.openxmlformats.org/officeDocument/2006/relationships/image" Target="/ppt/media/image.bin" Id="Rdd01275fe2f2435f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ed8ce0397cc546a7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dd01275fe2f2435f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85bca9918c664826"/>
    <p:sldLayoutId id="2147483652" r:id="R8dce61aaa8f649ee"/>
    <p:sldLayoutId id="2147483651" r:id="R09fa636569ac4b2e"/>
    <p:sldLayoutId id="2147483654" r:id="R2461cd418ef04cbd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875158cb2b4436c" /><Relationship Type="http://schemas.openxmlformats.org/officeDocument/2006/relationships/chart" Target="/ppt/slides/charts/chart29.xml" Id="Rd26c1d919a714af8" /><Relationship Type="http://schemas.openxmlformats.org/officeDocument/2006/relationships/chart" Target="/ppt/slides/charts/chart2a.xml" Id="Rf2ca1853f93d4a24" /><Relationship Type="http://schemas.openxmlformats.org/officeDocument/2006/relationships/chart" Target="/ppt/slides/charts/chart2b.xml" Id="R30b3a2ac56a7459c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286b5de976c94afa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294cf6ebb4474363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b07bf05301eb45a8" /><Relationship Type="http://schemas.openxmlformats.org/officeDocument/2006/relationships/slideLayout" Target="/ppt/slideLayouts/slideLayout5.xml" Id="R7bd6189eb1ba4fd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3419419314946b7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9826a8a25be24561" /><Relationship Type="http://schemas.openxmlformats.org/officeDocument/2006/relationships/image" Target="/ppt/media/image4.bin" Id="R00c97b4f3f764dff" /><Relationship Type="http://schemas.openxmlformats.org/officeDocument/2006/relationships/slideLayout" Target="/ppt/slideLayouts/slideLayout5.xml" Id="R48c79321a8a1437c" /><Relationship Type="http://schemas.openxmlformats.org/officeDocument/2006/relationships/chart" Target="/ppt/slides/charts/chart15.xml" Id="R2666d33b46a946e3" /><Relationship Type="http://schemas.openxmlformats.org/officeDocument/2006/relationships/chart" Target="/ppt/slides/charts/chart16.xml" Id="R8bdf2a2492a346bc" /><Relationship Type="http://schemas.openxmlformats.org/officeDocument/2006/relationships/chart" Target="/ppt/slides/charts/chart17.xml" Id="R51e51a19c6a948d2" /><Relationship Type="http://schemas.openxmlformats.org/officeDocument/2006/relationships/chart" Target="/ppt/slides/charts/chart18.xml" Id="Rd62ec25b5ad64f61" /><Relationship Type="http://schemas.openxmlformats.org/officeDocument/2006/relationships/chart" Target="/ppt/slides/charts/chart19.xml" Id="Rf42372e5f9aa4217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d62c02181ee47b0" /><Relationship Type="http://schemas.openxmlformats.org/officeDocument/2006/relationships/image" Target="/ppt/media/image4.bin" Id="R95c8f0dc244e4d86" /><Relationship Type="http://schemas.openxmlformats.org/officeDocument/2006/relationships/slideLayout" Target="/ppt/slideLayouts/slideLayout5.xml" Id="Ra0c44dbb0fe4499f" /><Relationship Type="http://schemas.openxmlformats.org/officeDocument/2006/relationships/chart" Target="/ppt/slides/charts/chart1b.xml" Id="R6fe34a9ebad14dce" /><Relationship Type="http://schemas.openxmlformats.org/officeDocument/2006/relationships/chart" Target="/ppt/slides/charts/chart1c.xml" Id="R6990b8792ed743fa" /><Relationship Type="http://schemas.openxmlformats.org/officeDocument/2006/relationships/chart" Target="/ppt/slides/charts/chart1d.xml" Id="R4f6d2c90497246b8" /><Relationship Type="http://schemas.openxmlformats.org/officeDocument/2006/relationships/chart" Target="/ppt/slides/charts/chart1e.xml" Id="Rccf765cacdec415a" /><Relationship Type="http://schemas.openxmlformats.org/officeDocument/2006/relationships/chart" Target="/ppt/slides/charts/chart1f.xml" Id="R3fa49df335d74c67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f95a7ea5246244fd" /><Relationship Type="http://schemas.openxmlformats.org/officeDocument/2006/relationships/image" Target="/ppt/media/image4.bin" Id="Ra61a0014e5b941ad" /><Relationship Type="http://schemas.openxmlformats.org/officeDocument/2006/relationships/slideLayout" Target="/ppt/slideLayouts/slideLayout5.xml" Id="R31e334cf6e0d42d5" /><Relationship Type="http://schemas.openxmlformats.org/officeDocument/2006/relationships/chart" Target="/ppt/slides/charts/chart21.xml" Id="Ra8d70e289c504560" /><Relationship Type="http://schemas.openxmlformats.org/officeDocument/2006/relationships/chart" Target="/ppt/slides/charts/chart22.xml" Id="R3f790282e9234ea1" /><Relationship Type="http://schemas.openxmlformats.org/officeDocument/2006/relationships/chart" Target="/ppt/slides/charts/chart23.xml" Id="R8346842344be43f0" /><Relationship Type="http://schemas.openxmlformats.org/officeDocument/2006/relationships/chart" Target="/ppt/slides/charts/chart24.xml" Id="Rc538d6b21c8d45ee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Prästgårdsängen 2-6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5.756757</c:v>
              </c:pt>
              <c:pt idx="1">
                <c:v>4.961538</c:v>
              </c:pt>
              <c:pt idx="2">
                <c:v>5.961538</c:v>
              </c:pt>
              <c:pt idx="3">
                <c:v>5.629630</c:v>
              </c:pt>
              <c:pt idx="4">
                <c:v>5.900000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Dag &amp; Natt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5.756757</c:v>
              </c:pt>
              <c:pt idx="1">
                <c:v>4.961538</c:v>
              </c:pt>
              <c:pt idx="2">
                <c:v>5.961538</c:v>
              </c:pt>
              <c:pt idx="3">
                <c:v>5.629630</c:v>
              </c:pt>
              <c:pt idx="4">
                <c:v>5.900000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0.200000</c:v>
              </c:pt>
              <c:pt idx="1">
                <c:v>0.300000</c:v>
              </c:pt>
              <c:pt idx="2">
                <c:v>0.300000</c:v>
              </c:pt>
              <c:pt idx="3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0.900000</c:v>
              </c:pt>
              <c:pt idx="1">
                <c:v>0.100000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Dag &amp; Natt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Prästgårdsängen 2-6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26c1d919a714af8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2ca1853f93d4a24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0b3a2ac56a7459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Dag &amp; Natt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Prästgårdsängen 2-6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Dag &amp; Natt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Prästgårdsängen 2-6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b07bf05301eb45a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Dag &amp; Natt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Prästgårdsängen 2-6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Prästgårdsängen 2-6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666d33b46a946e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bdf2a2492a346b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1e51a19c6a948d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62ec25b5ad64f61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42372e5f9aa421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826a8a25be2456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0c97b4f3f764df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Dag &amp; Natt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Prästgårdsängen 2-6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Prästgårdsängen 2-6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fe34a9ebad14dc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990b8792ed743f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f6d2c90497246b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cf765cacdec415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fa49df335d74c6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d62c02181ee47b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5c8f0dc244e4d8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Dag &amp; Natt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Prästgårdsängen 2-6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Prästgårdsängen 2-6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8d70e289c50456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f790282e9234ea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346842344be43f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538d6b21c8d45e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95a7ea5246244f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61a0014e5b941a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2017-02-01T10:48:46.819Z</dcterms:created>
  <dcterms:modified xsi:type="dcterms:W3CDTF">2017-02-01T10:48:46.819Z</dcterms:modified>
</cp:coreProperties>
</file>